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1"/>
      <p:bold r:id="rId12"/>
      <p:italic r:id="rId13"/>
      <p:boldItalic r:id="rId14"/>
    </p:embeddedFont>
    <p:embeddedFont>
      <p:font typeface="Montserrat" pitchFamily="2" charset="77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6"/>
  </p:normalViewPr>
  <p:slideViewPr>
    <p:cSldViewPr snapToGrid="0">
      <p:cViewPr varScale="1">
        <p:scale>
          <a:sx n="136" d="100"/>
          <a:sy n="136" d="100"/>
        </p:scale>
        <p:origin x="42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Andrea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0b4f59a3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0b4f59a3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MOSTAFA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0b4f59a38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0b4f59a38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MOSTAFA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984a2d32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984a2d32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984a2d327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984a2d327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BRODY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2993450" y="1677250"/>
            <a:ext cx="5162100" cy="14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Private Equity on the Blockchain </a:t>
            </a:r>
            <a:endParaRPr sz="310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67475" y="2850300"/>
            <a:ext cx="34668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Team 3</a:t>
            </a:r>
            <a:endParaRPr sz="1700" b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Mostafa Joma </a:t>
            </a:r>
            <a:endParaRPr sz="17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Devin Nigro</a:t>
            </a:r>
            <a:endParaRPr sz="17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Pedro Nunes</a:t>
            </a:r>
            <a:endParaRPr sz="17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Andrea Ovelar</a:t>
            </a:r>
            <a:endParaRPr sz="17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Peter Repetto</a:t>
            </a:r>
            <a:endParaRPr sz="17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Brody Wacker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790900" y="682775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4294967295"/>
          </p:nvPr>
        </p:nvSpPr>
        <p:spPr>
          <a:xfrm>
            <a:off x="975550" y="1928225"/>
            <a:ext cx="4217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Generate a platform that can allow any investor the participation on Private Equity funds that tend to be illiquid and offered to a selected few. Funds will be raised through a crowdsale and then traded in the secondary market with a lock-in period of 10 years.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5585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3533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Private Equity funds can now raise funds through the creation of their own security token offering (STO)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Market creation after the funds are raise is generated for investors to sell and buy their coins in the fund</a:t>
            </a:r>
            <a:endParaRPr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300425" y="139125"/>
            <a:ext cx="65304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Tokenizing Private Equity Fund</a:t>
            </a: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4294967295"/>
          </p:nvPr>
        </p:nvSpPr>
        <p:spPr>
          <a:xfrm>
            <a:off x="919000" y="1348650"/>
            <a:ext cx="4308900" cy="24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Advantages</a:t>
            </a:r>
            <a:endParaRPr sz="1700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Access to Global Markets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Automated Servicing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ERC Compliance Enforcement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Ease of Asset Transferability</a:t>
            </a:r>
            <a:endParaRPr sz="1700"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725" y="3062026"/>
            <a:ext cx="2279951" cy="17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6674" y="282650"/>
            <a:ext cx="2190526" cy="218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1274" y="1553889"/>
            <a:ext cx="2419125" cy="1814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300425" y="139125"/>
            <a:ext cx="65304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Tokenizing Private Equity Fund</a:t>
            </a: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body" idx="4294967295"/>
          </p:nvPr>
        </p:nvSpPr>
        <p:spPr>
          <a:xfrm>
            <a:off x="919000" y="1348650"/>
            <a:ext cx="4308900" cy="30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Advantages will provide to  investors:</a:t>
            </a:r>
            <a:endParaRPr sz="1700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Digital shares.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Greater liquidity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24/7 Market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Cost effective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Rapid settlement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Quickly assess positions</a:t>
            </a:r>
            <a:endParaRPr sz="1700"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550" y="916750"/>
            <a:ext cx="2523701" cy="227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4625" y="1935650"/>
            <a:ext cx="2233374" cy="13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399" y="3263846"/>
            <a:ext cx="1651055" cy="165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257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Differentiating factor? </a:t>
            </a: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773100" y="152330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Why Private Equity?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Based on historical analysis Private Equity Firms have been able to deliver higher returns with less volatility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Hence, Private Equity firms exhibit a higher sharpe ratio when compared to other global assets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825" y="1272325"/>
            <a:ext cx="3742800" cy="29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1: Fundraising via </a:t>
            </a:r>
            <a:r>
              <a:rPr lang="en" dirty="0" err="1"/>
              <a:t>crowdsale</a:t>
            </a:r>
            <a:endParaRPr dirty="0"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469650" y="149970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Remix IDE (Solidity)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 err="1"/>
              <a:t>openzepellin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Python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 dirty="0" err="1"/>
              <a:t>Infura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Tested on </a:t>
            </a:r>
            <a:r>
              <a:rPr lang="en" dirty="0" err="1"/>
              <a:t>Kovan</a:t>
            </a:r>
            <a:r>
              <a:rPr lang="en" dirty="0"/>
              <a:t> network 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 dirty="0" err="1"/>
              <a:t>Metamask</a:t>
            </a:r>
            <a:r>
              <a:rPr lang="en" dirty="0"/>
              <a:t> 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Exchange rate converter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08" name="Google Shape;208;p23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Picture with Dashboard </a:t>
            </a:r>
            <a:endParaRPr dirty="0"/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0725" y="1668625"/>
            <a:ext cx="5669325" cy="21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/>
        </p:nvSpPr>
        <p:spPr>
          <a:xfrm>
            <a:off x="5143500" y="1112750"/>
            <a:ext cx="242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Dashboard Example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674" y="4179500"/>
            <a:ext cx="804475" cy="7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6300" y="4179500"/>
            <a:ext cx="1604425" cy="7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5688" y="4201425"/>
            <a:ext cx="745800" cy="7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6450" y="4201425"/>
            <a:ext cx="745800" cy="7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61250" y="4179500"/>
            <a:ext cx="745800" cy="7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2: Secondary market trading</a:t>
            </a:r>
            <a:endParaRPr dirty="0"/>
          </a:p>
        </p:txBody>
      </p:sp>
      <p:pic>
        <p:nvPicPr>
          <p:cNvPr id="221" name="Google Shape;2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688" y="3306838"/>
            <a:ext cx="330517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699" y="1072650"/>
            <a:ext cx="3305175" cy="220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9977" y="1307850"/>
            <a:ext cx="2952825" cy="30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</Words>
  <Application>Microsoft Macintosh PowerPoint</Application>
  <PresentationFormat>On-screen Show (16:9)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Montserrat</vt:lpstr>
      <vt:lpstr>Arial</vt:lpstr>
      <vt:lpstr>Lato</vt:lpstr>
      <vt:lpstr>Focus</vt:lpstr>
      <vt:lpstr>Private Equity on the Blockchain </vt:lpstr>
      <vt:lpstr>Motivation</vt:lpstr>
      <vt:lpstr>Project Overview </vt:lpstr>
      <vt:lpstr>Tokenizing Private Equity Fund</vt:lpstr>
      <vt:lpstr>Tokenizing Private Equity Fund</vt:lpstr>
      <vt:lpstr>What Is The Differentiating factor? </vt:lpstr>
      <vt:lpstr>Application 1: Fundraising via crowdsale</vt:lpstr>
      <vt:lpstr>Application 2: Secondary market trading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Private Equity on the Blockchain </dc:title>
  <cp:lastModifiedBy>Brody Wacker</cp:lastModifiedBy>
  <cp:revision>1</cp:revision>
  <dcterms:modified xsi:type="dcterms:W3CDTF">2020-08-03T01:39:56Z</dcterms:modified>
</cp:coreProperties>
</file>